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3F9EA3-A598-4477-ABBE-4DE8D48722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3CC9E8-DF27-4093-98B8-B8D6FEAC62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AB1D76-B0F8-425F-9AFB-C2F580C93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8C4342-AC16-4ED3-8ED2-06E194600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37001B-0337-465F-8919-50D5AD7F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656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F27F2F-BECC-4DCD-A675-74B393841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7C908B-FF2A-490A-A8B2-85B2C55B0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47BA61-6E89-4013-AD22-C66A6232A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A4544F-5F33-4BCC-8821-223B86DAA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CE3289-DA22-4218-8DAC-BC992CB77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554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7B9636-11C0-445E-8408-12E349FC9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7183A0-13BC-45F2-B8E8-D8317208F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1DE1A8-497D-4881-9DD5-A6EA5F7E1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F3C763-6276-4FF0-B947-E5BA5DB73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F0B98A-D2BE-4F6D-A5B9-7ED42D9A2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386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DA4F85-A8C2-4D68-B554-154DD8DDB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1FFC6E-0317-40A0-93F5-5FBF9B9A1A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CF2DDC9-EBE8-43D9-AD0C-A0A7F12AC0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A6FD9-558C-4068-BE69-C56C89D06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6DAA72-9C8C-4CD5-B085-A58C5AAFC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80FB95F-FB44-41AB-8AB4-48F93C6C5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30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746F5-AB90-41CA-918E-0FD630BE8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F3BECD-0078-4BA4-A7CA-909619339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38F6E13-7BC2-4E1C-BDEC-7EA00A056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943F23F-026D-41DF-8CE0-F18BC9D64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945DA44-DF0E-4A6E-AB5E-4C9A293355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E37A4F5-79D8-4E12-9526-02C62040F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492B90F-254B-4A3B-AF01-A45585F99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26F1A06-F14E-4AD9-831C-D15C5A8EF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373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489E38-137D-49C3-824A-1014A879E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FD31038-0980-48B7-BF5A-19C90FE1F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C44A0D1-80EB-4905-9502-F7A0BE1A1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28B343-BE72-4894-B817-F1B4DF8AC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65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F79A947-4708-475B-B7D6-2FCA366E0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9C38D53-F1DC-4C50-A14D-A77B3295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B3E4406-F64C-49CD-A0AD-8D4ECB14B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9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46852-2620-4065-9C1A-E2050DA05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C3C637-D214-4A86-B742-BEAC497CD3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4A9CF0D-3D32-473E-BAB6-14C5FCBE9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A5FF72B-CEB7-48F9-81C1-8EA9DC5AE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4741D0A-3A8B-4768-9134-9D025A59C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CC14E6-4F31-49A0-8BDE-07D2DB20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504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41F5FF-2162-4B1F-9FF7-DA32DA346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239363D-F0AC-4C95-A0E9-3A92B4231A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50B454E-D33D-42E7-825F-8B9CA74A6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EEF8404-0944-4B6A-8520-9B665F4C2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5CE139-F54A-40D4-B7A8-ADA95E858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88D577-C3A4-4706-BB0B-0EA84ADDC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505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AF363C-DF27-4C18-B30B-82C302592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990F146-CD9D-4649-9DAC-DC118E3352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47A72E-4336-455E-A450-2A96B99F7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99C724-271A-4FB5-A898-1544F45EF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6BF2AE-2AC7-4DAB-A3F7-8FBA5B45D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881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1441776-6480-4987-B39B-0FFFCDBF54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C15D94-C0DF-4DB4-B329-1B9058B29A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668D0F-F696-4EA4-84BF-C1C19ABB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A7C1E4-9759-4743-96A6-98B94314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9BE8AF-153A-4C29-80CC-FCEA3C344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736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F1A5E4-CBB8-4ACF-B409-B926C241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843F7E4-8BE0-4D64-B8B3-2DA964F35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5C622D-A57C-47D6-AD24-D08D158A7A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B2A80-6180-4392-8FEC-DDDC9CF2E758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2910B8-0F98-464B-A56E-5B1F9E251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4AF84C-0B3A-4B7B-A402-ACF251248C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B988B-1917-46AA-8EC0-6C766F7C81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0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Relationship Id="rId9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3.png"/><Relationship Id="rId7" Type="http://schemas.openxmlformats.org/officeDocument/2006/relationships/image" Target="../media/image1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6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F1697E-8083-4B30-9047-8AA64E43D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2943" y="1915885"/>
            <a:ext cx="6901543" cy="115502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b="1" dirty="0"/>
              <a:t>Игра  - путешествие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010D8E3-CBAD-4194-9F6F-78ADD588AB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943" y="3429000"/>
            <a:ext cx="6999514" cy="154690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 Зимнее приключение с элементами геокешинга</a:t>
            </a:r>
          </a:p>
          <a:p>
            <a:r>
              <a:rPr lang="ru-RU" sz="4000" dirty="0">
                <a:solidFill>
                  <a:srgbClr val="FF0000"/>
                </a:solidFill>
              </a:rPr>
              <a:t> « Найди по фото»</a:t>
            </a:r>
          </a:p>
        </p:txBody>
      </p:sp>
    </p:spTree>
    <p:extLst>
      <p:ext uri="{BB962C8B-B14F-4D97-AF65-F5344CB8AC3E}">
        <p14:creationId xmlns:p14="http://schemas.microsoft.com/office/powerpoint/2010/main" val="3055642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CBA557-3D2E-4A06-A413-2CE13F27A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12182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Геокешиг  - </a:t>
            </a:r>
            <a:r>
              <a:rPr lang="ru-RU" b="1" dirty="0">
                <a:solidFill>
                  <a:srgbClr val="002060"/>
                </a:solidFill>
              </a:rPr>
              <a:t>одна из современных технологий дошкольного образования.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36BB63-6FF4-4623-954B-EFEA22314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3628" y="3194731"/>
            <a:ext cx="10515600" cy="1821089"/>
          </a:xfrm>
        </p:spPr>
        <p:txBody>
          <a:bodyPr/>
          <a:lstStyle/>
          <a:p>
            <a:r>
              <a:rPr lang="ru-RU" dirty="0"/>
              <a:t>Приключенческая игра с элементами туризма и краеведения.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Одна из главных задач: </a:t>
            </a:r>
          </a:p>
          <a:p>
            <a:r>
              <a:rPr lang="ru-RU" dirty="0">
                <a:solidFill>
                  <a:srgbClr val="002060"/>
                </a:solidFill>
              </a:rPr>
              <a:t>Разыскивание тайников сделанных другими.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24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CBA557-3D2E-4A06-A413-2CE13F27A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45028"/>
            <a:ext cx="10515600" cy="195194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Зимнее приключение 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с элементами геокешинга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sz="6600" dirty="0">
                <a:solidFill>
                  <a:srgbClr val="FF0000"/>
                </a:solidFill>
              </a:rPr>
              <a:t> </a:t>
            </a:r>
            <a:r>
              <a:rPr lang="ru-RU" sz="6600" b="1" dirty="0">
                <a:solidFill>
                  <a:srgbClr val="FF0000"/>
                </a:solidFill>
              </a:rPr>
              <a:t>« Найди по фото»</a:t>
            </a:r>
            <a:br>
              <a:rPr lang="ru-RU" sz="6600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6ABE89-8792-444D-A367-1E1FC99DE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469" y="2996973"/>
            <a:ext cx="4487061" cy="3162054"/>
          </a:xfrm>
        </p:spPr>
      </p:pic>
    </p:spTree>
    <p:extLst>
      <p:ext uri="{BB962C8B-B14F-4D97-AF65-F5344CB8AC3E}">
        <p14:creationId xmlns:p14="http://schemas.microsoft.com/office/powerpoint/2010/main" val="1023965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FE6ABE89-8792-444D-A367-1E1FC99DE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494" y="381002"/>
            <a:ext cx="5761804" cy="4060372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5E79C2-1FD2-4103-83CC-6B6C83F2E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695" y="4060373"/>
            <a:ext cx="1377724" cy="244928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4D8F56A-4665-43B4-AD79-1E2E0C55AD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38" y="228604"/>
            <a:ext cx="1798855" cy="20003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5153BC5-A053-486E-9ACE-307227B2F1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02" y="4441374"/>
            <a:ext cx="2999619" cy="16872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D5D7A3C-665B-448E-80C0-B772A62A34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0" y="381001"/>
            <a:ext cx="3280767" cy="171196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536A041-30FA-44CF-913B-9D74C1B9E7B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592" y="4744421"/>
            <a:ext cx="3138205" cy="176524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006EA37-A53E-41DF-9D7C-5EE623CFDDE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1970" y="4908581"/>
            <a:ext cx="2554524" cy="143692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66A9EBD-92C9-4A84-8CA8-20210CA95CF2}"/>
              </a:ext>
            </a:extLst>
          </p:cNvPr>
          <p:cNvSpPr txBox="1"/>
          <p:nvPr/>
        </p:nvSpPr>
        <p:spPr>
          <a:xfrm>
            <a:off x="391886" y="2536371"/>
            <a:ext cx="5045934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Изучение маршрута, интересных  «остановок», прятание клада, составление фото – карты.</a:t>
            </a:r>
          </a:p>
        </p:txBody>
      </p:sp>
    </p:spTree>
    <p:extLst>
      <p:ext uri="{BB962C8B-B14F-4D97-AF65-F5344CB8AC3E}">
        <p14:creationId xmlns:p14="http://schemas.microsoft.com/office/powerpoint/2010/main" val="904307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58067C-A4AE-4D30-82DC-7E13708893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943" y="1180981"/>
            <a:ext cx="7305734" cy="410947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5DADAF-94C1-450A-99C5-7E9CC5A697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85" y="1768694"/>
            <a:ext cx="3962539" cy="279242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3897011-E04D-4FB6-B6DB-C8C089C9DEC8}"/>
              </a:ext>
            </a:extLst>
          </p:cNvPr>
          <p:cNvSpPr txBox="1"/>
          <p:nvPr/>
        </p:nvSpPr>
        <p:spPr>
          <a:xfrm>
            <a:off x="6368143" y="1397875"/>
            <a:ext cx="5116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Фото найденного объекта </a:t>
            </a:r>
          </a:p>
        </p:txBody>
      </p:sp>
    </p:spTree>
    <p:extLst>
      <p:ext uri="{BB962C8B-B14F-4D97-AF65-F5344CB8AC3E}">
        <p14:creationId xmlns:p14="http://schemas.microsoft.com/office/powerpoint/2010/main" val="2702000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5DADAF-94C1-450A-99C5-7E9CC5A69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2" y="318156"/>
            <a:ext cx="3553819" cy="25043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14618F-3851-46D0-84BE-5D3EF35552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709" y="470374"/>
            <a:ext cx="3868347" cy="2175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AFC6D3-C7D9-4D4A-A16E-FD86635780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420" y="4035450"/>
            <a:ext cx="1408721" cy="25043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E9739F-9E0A-4CB7-8678-FE044FFE09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996" y="4035450"/>
            <a:ext cx="4452257" cy="2504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8FE9528-982A-4C30-8302-85E6393D55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720" y="494385"/>
            <a:ext cx="3825660" cy="2151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8C0F4F6-7EB7-4499-8440-5DF9BD4BD7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2" y="4035450"/>
            <a:ext cx="4452257" cy="25043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B84C9F8-46E5-4D69-89A6-E61F41B7C414}"/>
              </a:ext>
            </a:extLst>
          </p:cNvPr>
          <p:cNvSpPr txBox="1"/>
          <p:nvPr/>
        </p:nvSpPr>
        <p:spPr>
          <a:xfrm>
            <a:off x="4114572" y="2956164"/>
            <a:ext cx="613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FF0000"/>
                </a:solidFill>
              </a:rPr>
              <a:t>Ура!!!!   Мы нашли!!!!!</a:t>
            </a:r>
          </a:p>
        </p:txBody>
      </p:sp>
    </p:spTree>
    <p:extLst>
      <p:ext uri="{BB962C8B-B14F-4D97-AF65-F5344CB8AC3E}">
        <p14:creationId xmlns:p14="http://schemas.microsoft.com/office/powerpoint/2010/main" val="895853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A05BF8-CB6E-4EF8-BFB0-E71727E57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153987"/>
            <a:ext cx="5400675" cy="65405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«Как мы искали клад»</a:t>
            </a:r>
          </a:p>
        </p:txBody>
      </p:sp>
      <p:pic>
        <p:nvPicPr>
          <p:cNvPr id="4" name="надо путешествие">
            <a:hlinkClick r:id="" action="ppaction://media"/>
            <a:extLst>
              <a:ext uri="{FF2B5EF4-FFF2-40B4-BE49-F238E27FC236}">
                <a16:creationId xmlns:a16="http://schemas.microsoft.com/office/drawing/2014/main" id="{C6606E19-8AA7-4C16-AB7E-E7E942D28CF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36688" y="1139825"/>
            <a:ext cx="9166785" cy="5156200"/>
          </a:xfrm>
        </p:spPr>
      </p:pic>
    </p:spTree>
    <p:extLst>
      <p:ext uri="{BB962C8B-B14F-4D97-AF65-F5344CB8AC3E}">
        <p14:creationId xmlns:p14="http://schemas.microsoft.com/office/powerpoint/2010/main" val="336111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0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86</Words>
  <Application>Microsoft Office PowerPoint</Application>
  <PresentationFormat>Широкоэкранный</PresentationFormat>
  <Paragraphs>13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Игра  - путешествие</vt:lpstr>
      <vt:lpstr>Геокешиг  - одна из современных технологий дошкольного образования.</vt:lpstr>
      <vt:lpstr>Зимнее приключение  с элементами геокешинга  « Найди по фото» .</vt:lpstr>
      <vt:lpstr>Презентация PowerPoint</vt:lpstr>
      <vt:lpstr>Презентация PowerPoint</vt:lpstr>
      <vt:lpstr>Презентация PowerPoint</vt:lpstr>
      <vt:lpstr>«Как мы искали клад»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 - путешествие</dc:title>
  <dc:creator>Женя</dc:creator>
  <cp:lastModifiedBy>Женя</cp:lastModifiedBy>
  <cp:revision>2</cp:revision>
  <dcterms:created xsi:type="dcterms:W3CDTF">2022-03-13T09:59:17Z</dcterms:created>
  <dcterms:modified xsi:type="dcterms:W3CDTF">2022-03-13T12:48:15Z</dcterms:modified>
</cp:coreProperties>
</file>